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>
        <p:scale>
          <a:sx n="86" d="100"/>
          <a:sy n="86" d="100"/>
        </p:scale>
        <p:origin x="15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A3DF5-8C72-AD54-191C-0E1BA00A1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s-ES_tradnl" sz="4400">
                <a:solidFill>
                  <a:schemeClr val="tx1">
                    <a:lumMod val="85000"/>
                    <a:lumOff val="15000"/>
                  </a:schemeClr>
                </a:solidFill>
              </a:rPr>
              <a:t>Pharma Plus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6EA72-7F42-0E09-1E65-0297A9030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Por: </a:t>
            </a:r>
            <a:r>
              <a:rPr lang="es-ES_tradnl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Fernan</a:t>
            </a:r>
            <a:r>
              <a:rPr lang="es-ES_tradnl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Cetina, Edwin Andrade, Rodrigo Castrejón y Jahir </a:t>
            </a:r>
            <a:r>
              <a:rPr lang="es-ES_tradnl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Gomez</a:t>
            </a:r>
            <a:endParaRPr lang="es-ES_tradnl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373A-AC2A-390E-55FD-23E23C0DF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310896"/>
            <a:ext cx="3993942" cy="421738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5ACEB7-96E9-D439-FF78-8C1158001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30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2602">
        <p15:prstTrans prst="pageCurlDouble"/>
      </p:transition>
    </mc:Choice>
    <mc:Fallback>
      <p:transition spd="slow" advTm="12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25CF-A063-4F2E-9863-CD768E24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¡Gracias!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F34E4-DEEC-9D7A-CDD6-84DF053B9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EB18F1-FC23-40A2-81B0-B3D17B4EA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80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818">
        <p15:prstTrans prst="pageCurlDouble"/>
      </p:transition>
    </mc:Choice>
    <mc:Fallback>
      <p:transition spd="slow" advTm="5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E0DD-C353-A8AE-627D-528D9E43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ES_tradnl" dirty="0"/>
              <a:t>¿Qué es </a:t>
            </a:r>
            <a:r>
              <a:rPr lang="es-ES_tradnl" dirty="0" err="1"/>
              <a:t>pharma</a:t>
            </a:r>
            <a:r>
              <a:rPr lang="es-ES_tradnl" dirty="0"/>
              <a:t> plus?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77062-2707-B525-F172-8DBFFFC41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65" y="2386051"/>
            <a:ext cx="3266129" cy="34488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1A78-E6BF-83B1-042D-4BF08EC3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13" y="2286000"/>
            <a:ext cx="5680587" cy="4023360"/>
          </a:xfrm>
        </p:spPr>
        <p:txBody>
          <a:bodyPr>
            <a:normAutofit/>
          </a:bodyPr>
          <a:lstStyle/>
          <a:p>
            <a:r>
              <a:rPr lang="es-ES_tradnl" dirty="0" err="1"/>
              <a:t>Pharma</a:t>
            </a:r>
            <a:r>
              <a:rPr lang="es-ES_tradnl" dirty="0"/>
              <a:t> Plus es una plataforma que ayuda a los usuarios a buscar medicamentos en farmacias cercanas, ayudándoles a comparar precios y obtener el precio histórico de cada uno de ellos.</a:t>
            </a:r>
          </a:p>
          <a:p>
            <a:endParaRPr lang="es-ES_tradnl" dirty="0"/>
          </a:p>
          <a:p>
            <a:r>
              <a:rPr lang="es-ES_tradnl" dirty="0"/>
              <a:t>Queríamos crear una Web App unida que facilitara la búsqueda y la clasificación, para que supieran cuándo y dónde es la mejor oportunidad para comprar los productos que necesitan.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69550C-8E73-2344-AEF1-7E2685C15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0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4618">
        <p15:prstTrans prst="pageCurlDouble"/>
      </p:transition>
    </mc:Choice>
    <mc:Fallback>
      <p:transition spd="slow" advTm="54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DB56D-5517-8F4C-513E-0B0F9D8031A5}"/>
              </a:ext>
            </a:extLst>
          </p:cNvPr>
          <p:cNvSpPr/>
          <p:nvPr/>
        </p:nvSpPr>
        <p:spPr>
          <a:xfrm>
            <a:off x="457200" y="640080"/>
            <a:ext cx="3185917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all" spc="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Cambios significativos</a:t>
            </a:r>
          </a:p>
        </p:txBody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51B6861-D224-2DB0-B68D-B4E25B471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685"/>
          <a:stretch/>
        </p:blipFill>
        <p:spPr>
          <a:xfrm>
            <a:off x="4273157" y="2107569"/>
            <a:ext cx="3659111" cy="26385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23DEFAA-93B0-B042-3F0B-FD98A5DA9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760" y="642381"/>
            <a:ext cx="3062881" cy="556887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ED1FE1-6505-9028-DB66-38FE7E2C6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70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3669">
        <p15:prstTrans prst="pageCurlDouble"/>
      </p:transition>
    </mc:Choice>
    <mc:Fallback>
      <p:transition spd="slow" advTm="33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DB56D-5517-8F4C-513E-0B0F9D8031A5}"/>
              </a:ext>
            </a:extLst>
          </p:cNvPr>
          <p:cNvSpPr/>
          <p:nvPr/>
        </p:nvSpPr>
        <p:spPr>
          <a:xfrm>
            <a:off x="457200" y="640080"/>
            <a:ext cx="3185917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all" spc="20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Cambios</a:t>
            </a:r>
            <a:r>
              <a:rPr lang="en-US" sz="4400" b="0" cap="all" spc="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400" b="0" cap="all" spc="200" dirty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significativos</a:t>
            </a:r>
            <a:endParaRPr lang="en-US" sz="4400" b="0" cap="all" spc="20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3C4E-71DB-95F0-B490-B2CB87094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75" y="3933105"/>
            <a:ext cx="3659111" cy="2662002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24ED83-12C3-7C02-C9B2-F782B1864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680" y="1268809"/>
            <a:ext cx="3471902" cy="228277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869239-38B7-7FB1-CB95-34C852606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516" y="642381"/>
            <a:ext cx="2617370" cy="556887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AE7D53A-F553-442A-67FC-A947B37CC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728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9765">
        <p15:prstTrans prst="pageCurlDouble"/>
      </p:transition>
    </mc:Choice>
    <mc:Fallback>
      <p:transition spd="slow" advTm="697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DB56D-5517-8F4C-513E-0B0F9D8031A5}"/>
              </a:ext>
            </a:extLst>
          </p:cNvPr>
          <p:cNvSpPr/>
          <p:nvPr/>
        </p:nvSpPr>
        <p:spPr>
          <a:xfrm>
            <a:off x="457200" y="640080"/>
            <a:ext cx="3185917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all" spc="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Cambios significativos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D1803E-BE65-F469-CC36-AD7C58FB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57" y="2173574"/>
            <a:ext cx="3659111" cy="250648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D5A7CD-E1C5-32C5-5D3B-9DBE4BFA1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749" y="642381"/>
            <a:ext cx="2700903" cy="556887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15BA49-3C1B-14E7-A0EE-CE9924621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89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7434">
        <p15:prstTrans prst="pageCurlDouble"/>
      </p:transition>
    </mc:Choice>
    <mc:Fallback>
      <p:transition spd="slow" advTm="57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47FEBD-818E-725E-AF4D-5FC100CABEE9}"/>
              </a:ext>
            </a:extLst>
          </p:cNvPr>
          <p:cNvSpPr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0" cap="all" spc="20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Fases de desarrollo</a:t>
            </a:r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EB79D-B2BA-153E-6B92-DC21B5EA9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44129"/>
            <a:ext cx="5369052" cy="2483185"/>
          </a:xfrm>
          <a:prstGeom prst="rect">
            <a:avLst/>
          </a:prstGeom>
        </p:spPr>
      </p:pic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ser-Centered Design - Phases and Benefits - Seobility Wiki">
            <a:extLst>
              <a:ext uri="{FF2B5EF4-FFF2-40B4-BE49-F238E27FC236}">
                <a16:creationId xmlns:a16="http://schemas.microsoft.com/office/drawing/2014/main" id="{AE4F13B5-4B26-3E5E-7F11-393366BDC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336" y="484632"/>
            <a:ext cx="4771099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5576E0-9F71-2564-98F6-725FA3C5BE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7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1898">
        <p15:prstTrans prst="pageCurlDouble"/>
      </p:transition>
    </mc:Choice>
    <mc:Fallback>
      <p:transition spd="slow" advTm="618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C52C964D-8DFE-EE6A-C78E-826F22B4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68" y="804333"/>
            <a:ext cx="8605460" cy="52493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401233-FF54-FDBC-2054-E6FED79E6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306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3936">
        <p15:prstTrans prst="pageCurlDouble"/>
      </p:transition>
    </mc:Choice>
    <mc:Fallback>
      <p:transition spd="slow" advTm="53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FE522-6BBC-B451-62A7-F9B5F359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43" y="965200"/>
            <a:ext cx="5414943" cy="49275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17309-4809-40F2-A0CE-01DD8BCD8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454219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A10E0E-9817-06F0-8E02-71750908B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224" y="965201"/>
            <a:ext cx="3461636" cy="49275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579DE6-0B50-438B-ECA3-32CE34C1D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6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6832">
        <p15:prstTrans prst="pageCurlDouble"/>
      </p:transition>
    </mc:Choice>
    <mc:Fallback>
      <p:transition spd="slow" advTm="156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7FC820-BA44-611F-3021-9C3B18120044}"/>
              </a:ext>
            </a:extLst>
          </p:cNvPr>
          <p:cNvSpPr/>
          <p:nvPr/>
        </p:nvSpPr>
        <p:spPr>
          <a:xfrm>
            <a:off x="258199" y="134194"/>
            <a:ext cx="6069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Lecciones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aprendidas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11B1D-76A7-CE77-E703-078D1E2B9481}"/>
              </a:ext>
            </a:extLst>
          </p:cNvPr>
          <p:cNvSpPr txBox="1"/>
          <p:nvPr/>
        </p:nvSpPr>
        <p:spPr>
          <a:xfrm>
            <a:off x="253207" y="1229194"/>
            <a:ext cx="647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Importante las funcionalidades de regresar a la vista anterior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Pensar en el escenario más común desde el inicio y no en el MVP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F1D79-790D-94E7-3BCC-5C986DA116DB}"/>
              </a:ext>
            </a:extLst>
          </p:cNvPr>
          <p:cNvSpPr/>
          <p:nvPr/>
        </p:nvSpPr>
        <p:spPr>
          <a:xfrm>
            <a:off x="258199" y="2295249"/>
            <a:ext cx="4486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Futuros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cambios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03FEA-CA6E-40BD-2D28-32833BA5570E}"/>
              </a:ext>
            </a:extLst>
          </p:cNvPr>
          <p:cNvSpPr txBox="1"/>
          <p:nvPr/>
        </p:nvSpPr>
        <p:spPr>
          <a:xfrm>
            <a:off x="253207" y="3218579"/>
            <a:ext cx="562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Permitir la compra de medicamentos desde </a:t>
            </a:r>
            <a:r>
              <a:rPr lang="es-ES_tradnl" dirty="0" err="1"/>
              <a:t>Pharma</a:t>
            </a:r>
            <a:r>
              <a:rPr lang="es-ES_tradnl" dirty="0"/>
              <a:t>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Cambiar el tamaño de letra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52037-7408-AA9A-B9D9-FB6CC3C54BAE}"/>
              </a:ext>
            </a:extLst>
          </p:cNvPr>
          <p:cNvSpPr/>
          <p:nvPr/>
        </p:nvSpPr>
        <p:spPr>
          <a:xfrm>
            <a:off x="177065" y="4141909"/>
            <a:ext cx="55985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Nuevo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conocimiento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AFFA-B08C-8844-7227-467938989F43}"/>
              </a:ext>
            </a:extLst>
          </p:cNvPr>
          <p:cNvSpPr txBox="1"/>
          <p:nvPr/>
        </p:nvSpPr>
        <p:spPr>
          <a:xfrm>
            <a:off x="253207" y="5065239"/>
            <a:ext cx="3172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CogTool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Figma</a:t>
            </a: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Diseño centrado en el usuario</a:t>
            </a:r>
          </a:p>
        </p:txBody>
      </p:sp>
      <p:pic>
        <p:nvPicPr>
          <p:cNvPr id="2050" name="Picture 2" descr="Add animated GIFs to prototypes – Figma Help Center">
            <a:extLst>
              <a:ext uri="{FF2B5EF4-FFF2-40B4-BE49-F238E27FC236}">
                <a16:creationId xmlns:a16="http://schemas.microsoft.com/office/drawing/2014/main" id="{D89739A0-DAB4-1C9A-91DD-C75D6EB9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593" y="3862719"/>
            <a:ext cx="5072342" cy="28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Increase or Decrease Font Size of a Message in Microsoft Teams Chat">
            <a:extLst>
              <a:ext uri="{FF2B5EF4-FFF2-40B4-BE49-F238E27FC236}">
                <a16:creationId xmlns:a16="http://schemas.microsoft.com/office/drawing/2014/main" id="{B48A41E6-DE92-60A7-F16F-3F68D8894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8" b="20896"/>
          <a:stretch/>
        </p:blipFill>
        <p:spPr bwMode="auto">
          <a:xfrm>
            <a:off x="7551234" y="1879989"/>
            <a:ext cx="3855059" cy="175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21C205-C368-6B15-B5F7-A0E9CEED3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344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07066">
        <p15:prstTrans prst="pageCurlDouble"/>
      </p:transition>
    </mc:Choice>
    <mc:Fallback>
      <p:transition spd="slow" advTm="107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565</TotalTime>
  <Words>145</Words>
  <Application>Microsoft Macintosh PowerPoint</Application>
  <PresentationFormat>Widescreen</PresentationFormat>
  <Paragraphs>21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Tw Cen MT</vt:lpstr>
      <vt:lpstr>Tw Cen MT Condensed</vt:lpstr>
      <vt:lpstr>Wingdings 3</vt:lpstr>
      <vt:lpstr>Integral</vt:lpstr>
      <vt:lpstr>Pharma Plus</vt:lpstr>
      <vt:lpstr>¿Qué es pharma plus?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 Plus</dc:title>
  <dc:creator>FERNAN ENRIQUE   CETINA ESCALANTE</dc:creator>
  <cp:lastModifiedBy>FERNAN ENRIQUE   CETINA ESCALANTE</cp:lastModifiedBy>
  <cp:revision>11</cp:revision>
  <dcterms:created xsi:type="dcterms:W3CDTF">2023-05-22T06:26:27Z</dcterms:created>
  <dcterms:modified xsi:type="dcterms:W3CDTF">2023-05-22T15:51:37Z</dcterms:modified>
</cp:coreProperties>
</file>